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10.svg" ContentType="image/svg+xml"/>
  <Override PartName="/ppt/media/image12.svg" ContentType="image/svg+xml"/>
  <Override PartName="/ppt/media/image4.svg" ContentType="image/svg+xml"/>
  <Override PartName="/ppt/media/image6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210 클레이토이" charset="1" panose="02020603020101020101"/>
      <p:regular r:id="rId16"/>
    </p:embeddedFont>
    <p:embeddedFont>
      <p:font typeface="Clear Sans" charset="1" panose="020B0503030202020304"/>
      <p:regular r:id="rId17"/>
    </p:embeddedFont>
    <p:embeddedFont>
      <p:font typeface="Clear Sans Bold" charset="1" panose="020B08030302020203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font" Target="fonts/font16.fntdata"/><Relationship Id="rId17" Type="http://schemas.openxmlformats.org/officeDocument/2006/relationships/font" Target="fonts/font17.fntdata"/><Relationship Id="rId18" Type="http://schemas.openxmlformats.org/officeDocument/2006/relationships/font" Target="fonts/font18.fntdata"/></Relationships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7.png"/><Relationship Id="rId9" Type="http://schemas.openxmlformats.org/officeDocument/2006/relationships/image" Target="../media/image8.svg"/><Relationship Id="rId10" Type="http://schemas.openxmlformats.org/officeDocument/2006/relationships/image" Target="../media/image9.png"/><Relationship Id="rId11" Type="http://schemas.openxmlformats.org/officeDocument/2006/relationships/image" Target="../media/image10.svg"/><Relationship Id="rId12" Type="http://schemas.openxmlformats.org/officeDocument/2006/relationships/image" Target="../media/image11.png"/><Relationship Id="rId13" Type="http://schemas.openxmlformats.org/officeDocument/2006/relationships/image" Target="../media/image12.sv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7.png"/><Relationship Id="rId9" Type="http://schemas.openxmlformats.org/officeDocument/2006/relationships/image" Target="../media/image8.svg"/><Relationship Id="rId10" Type="http://schemas.openxmlformats.org/officeDocument/2006/relationships/image" Target="../media/image9.png"/><Relationship Id="rId11" Type="http://schemas.openxmlformats.org/officeDocument/2006/relationships/image" Target="../media/image10.svg"/><Relationship Id="rId12" Type="http://schemas.openxmlformats.org/officeDocument/2006/relationships/image" Target="../media/image11.png"/><Relationship Id="rId13" Type="http://schemas.openxmlformats.org/officeDocument/2006/relationships/image" Target="../media/image1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9.png"/><Relationship Id="rId9" Type="http://schemas.openxmlformats.org/officeDocument/2006/relationships/image" Target="../media/image10.svg"/><Relationship Id="rId10" Type="http://schemas.openxmlformats.org/officeDocument/2006/relationships/image" Target="../media/image11.png"/><Relationship Id="rId11" Type="http://schemas.openxmlformats.org/officeDocument/2006/relationships/image" Target="../media/image12.svg"/><Relationship Id="rId12" Type="http://schemas.openxmlformats.org/officeDocument/2006/relationships/image" Target="../media/image7.png"/><Relationship Id="rId13" Type="http://schemas.openxmlformats.org/officeDocument/2006/relationships/image" Target="../media/image8.sv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3.jpeg"/><Relationship Id="rId5" Type="http://schemas.openxmlformats.org/officeDocument/2006/relationships/image" Target="../media/image3.png"/><Relationship Id="rId6" Type="http://schemas.openxmlformats.org/officeDocument/2006/relationships/image" Target="../media/image4.svg"/><Relationship Id="rId7" Type="http://schemas.openxmlformats.org/officeDocument/2006/relationships/image" Target="../media/image5.png"/><Relationship Id="rId8" Type="http://schemas.openxmlformats.org/officeDocument/2006/relationships/image" Target="../media/image6.svg"/><Relationship Id="rId9" Type="http://schemas.openxmlformats.org/officeDocument/2006/relationships/image" Target="../media/image9.png"/><Relationship Id="rId10" Type="http://schemas.openxmlformats.org/officeDocument/2006/relationships/image" Target="../media/image10.svg"/><Relationship Id="rId11" Type="http://schemas.openxmlformats.org/officeDocument/2006/relationships/image" Target="../media/image11.png"/><Relationship Id="rId12" Type="http://schemas.openxmlformats.org/officeDocument/2006/relationships/image" Target="../media/image12.sv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11.png"/><Relationship Id="rId9" Type="http://schemas.openxmlformats.org/officeDocument/2006/relationships/image" Target="../media/image12.svg"/><Relationship Id="rId10" Type="http://schemas.openxmlformats.org/officeDocument/2006/relationships/image" Target="../media/image9.png"/><Relationship Id="rId11" Type="http://schemas.openxmlformats.org/officeDocument/2006/relationships/image" Target="../media/image10.svg"/><Relationship Id="rId12" Type="http://schemas.openxmlformats.org/officeDocument/2006/relationships/image" Target="../media/image7.png"/><Relationship Id="rId13" Type="http://schemas.openxmlformats.org/officeDocument/2006/relationships/image" Target="../media/image8.sv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9.png"/><Relationship Id="rId9" Type="http://schemas.openxmlformats.org/officeDocument/2006/relationships/image" Target="../media/image10.svg"/><Relationship Id="rId10" Type="http://schemas.openxmlformats.org/officeDocument/2006/relationships/image" Target="../media/image11.png"/><Relationship Id="rId11" Type="http://schemas.openxmlformats.org/officeDocument/2006/relationships/image" Target="../media/image12.svg"/><Relationship Id="rId12" Type="http://schemas.openxmlformats.org/officeDocument/2006/relationships/image" Target="../media/image7.png"/><Relationship Id="rId13" Type="http://schemas.openxmlformats.org/officeDocument/2006/relationships/image" Target="../media/image8.sv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9.png"/><Relationship Id="rId9" Type="http://schemas.openxmlformats.org/officeDocument/2006/relationships/image" Target="../media/image10.svg"/><Relationship Id="rId10" Type="http://schemas.openxmlformats.org/officeDocument/2006/relationships/image" Target="../media/image11.png"/><Relationship Id="rId11" Type="http://schemas.openxmlformats.org/officeDocument/2006/relationships/image" Target="../media/image12.svg"/><Relationship Id="rId12" Type="http://schemas.openxmlformats.org/officeDocument/2006/relationships/image" Target="../media/image7.png"/><Relationship Id="rId13" Type="http://schemas.openxmlformats.org/officeDocument/2006/relationships/image" Target="../media/image8.sv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11.png"/><Relationship Id="rId9" Type="http://schemas.openxmlformats.org/officeDocument/2006/relationships/image" Target="../media/image12.svg"/><Relationship Id="rId10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9.png"/><Relationship Id="rId9" Type="http://schemas.openxmlformats.org/officeDocument/2006/relationships/image" Target="../media/image10.svg"/><Relationship Id="rId10" Type="http://schemas.openxmlformats.org/officeDocument/2006/relationships/image" Target="../media/image11.png"/><Relationship Id="rId11" Type="http://schemas.openxmlformats.org/officeDocument/2006/relationships/image" Target="../media/image12.svg"/><Relationship Id="rId12" Type="http://schemas.openxmlformats.org/officeDocument/2006/relationships/image" Target="../media/image7.png"/><Relationship Id="rId13" Type="http://schemas.openxmlformats.org/officeDocument/2006/relationships/image" Target="../media/image8.sv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svg"/><Relationship Id="rId8" Type="http://schemas.openxmlformats.org/officeDocument/2006/relationships/image" Target="../media/image9.png"/><Relationship Id="rId9" Type="http://schemas.openxmlformats.org/officeDocument/2006/relationships/image" Target="../media/image10.svg"/><Relationship Id="rId10" Type="http://schemas.openxmlformats.org/officeDocument/2006/relationships/image" Target="../media/image11.png"/><Relationship Id="rId11" Type="http://schemas.openxmlformats.org/officeDocument/2006/relationships/image" Target="../media/image12.svg"/><Relationship Id="rId12" Type="http://schemas.openxmlformats.org/officeDocument/2006/relationships/image" Target="../media/image7.png"/><Relationship Id="rId13" Type="http://schemas.openxmlformats.org/officeDocument/2006/relationships/image" Target="../media/image8.svg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5774655">
            <a:off x="3921064" y="235824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5" id="5"/>
          <p:cNvSpPr/>
          <p:nvPr/>
        </p:nvSpPr>
        <p:spPr>
          <a:xfrm flipH="false" flipV="false" rot="1667216">
            <a:off x="-1364062" y="8474569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6" id="6"/>
          <p:cNvSpPr/>
          <p:nvPr/>
        </p:nvSpPr>
        <p:spPr>
          <a:xfrm flipH="false" flipV="false" rot="1369753">
            <a:off x="-244404" y="7580048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7" id="7"/>
          <p:cNvSpPr/>
          <p:nvPr/>
        </p:nvSpPr>
        <p:spPr>
          <a:xfrm flipH="false" flipV="false" rot="0">
            <a:off x="14953246" y="5422223"/>
            <a:ext cx="2805478" cy="4619799"/>
          </a:xfrm>
          <a:custGeom>
            <a:avLst/>
            <a:gdLst/>
            <a:ahLst/>
            <a:cxnLst/>
            <a:rect r="r" b="b" t="t" l="l"/>
            <a:pathLst>
              <a:path h="4619799" w="2805478">
                <a:moveTo>
                  <a:pt x="0" y="0"/>
                </a:moveTo>
                <a:lnTo>
                  <a:pt x="2805477" y="0"/>
                </a:lnTo>
                <a:lnTo>
                  <a:pt x="2805477" y="4619798"/>
                </a:lnTo>
                <a:lnTo>
                  <a:pt x="0" y="461979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8" id="8"/>
          <p:cNvSpPr/>
          <p:nvPr/>
        </p:nvSpPr>
        <p:spPr>
          <a:xfrm flipH="false" flipV="false" rot="-1612552">
            <a:off x="1104946" y="730463"/>
            <a:ext cx="3630261" cy="2673192"/>
          </a:xfrm>
          <a:custGeom>
            <a:avLst/>
            <a:gdLst/>
            <a:ahLst/>
            <a:cxnLst/>
            <a:rect r="r" b="b" t="t" l="l"/>
            <a:pathLst>
              <a:path h="2673192" w="3630261">
                <a:moveTo>
                  <a:pt x="0" y="0"/>
                </a:moveTo>
                <a:lnTo>
                  <a:pt x="3630261" y="0"/>
                </a:lnTo>
                <a:lnTo>
                  <a:pt x="3630261" y="2673192"/>
                </a:lnTo>
                <a:lnTo>
                  <a:pt x="0" y="267319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9" id="9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0" id="10"/>
          <p:cNvSpPr txBox="true"/>
          <p:nvPr/>
        </p:nvSpPr>
        <p:spPr>
          <a:xfrm rot="0">
            <a:off x="1344618" y="4130658"/>
            <a:ext cx="15598764" cy="2015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41"/>
              </a:lnSpc>
            </a:pPr>
            <a:r>
              <a:rPr sz="15506">
                <a:solidFill>
                  <a:srgbClr val="838A6B"/>
                </a:solidFill>
              </a:rPr>
              <a:t>{{CONTENT_1_SLIDE_1}}</a:t>
            </a:r>
          </a:p>
        </p:txBody>
      </p:sp>
      <p:sp>
        <p:nvSpPr>
          <p:cNvPr name="Freeform 11" id="11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5774655">
            <a:off x="3921064" y="235824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5" id="5"/>
          <p:cNvSpPr/>
          <p:nvPr/>
        </p:nvSpPr>
        <p:spPr>
          <a:xfrm flipH="false" flipV="false" rot="768804">
            <a:off x="-1364062" y="8474569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6" id="6"/>
          <p:cNvSpPr/>
          <p:nvPr/>
        </p:nvSpPr>
        <p:spPr>
          <a:xfrm flipH="false" flipV="false" rot="1369753">
            <a:off x="-244404" y="7580048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7" id="7"/>
          <p:cNvSpPr/>
          <p:nvPr/>
        </p:nvSpPr>
        <p:spPr>
          <a:xfrm flipH="false" flipV="false" rot="0">
            <a:off x="14599815" y="5272048"/>
            <a:ext cx="2805478" cy="4619799"/>
          </a:xfrm>
          <a:custGeom>
            <a:avLst/>
            <a:gdLst/>
            <a:ahLst/>
            <a:cxnLst/>
            <a:rect r="r" b="b" t="t" l="l"/>
            <a:pathLst>
              <a:path h="4619799" w="2805478">
                <a:moveTo>
                  <a:pt x="0" y="0"/>
                </a:moveTo>
                <a:lnTo>
                  <a:pt x="2805477" y="0"/>
                </a:lnTo>
                <a:lnTo>
                  <a:pt x="2805477" y="4619798"/>
                </a:lnTo>
                <a:lnTo>
                  <a:pt x="0" y="461979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8" id="8"/>
          <p:cNvSpPr/>
          <p:nvPr/>
        </p:nvSpPr>
        <p:spPr>
          <a:xfrm flipH="false" flipV="false" rot="-1612552">
            <a:off x="1104946" y="730463"/>
            <a:ext cx="3630261" cy="2673192"/>
          </a:xfrm>
          <a:custGeom>
            <a:avLst/>
            <a:gdLst/>
            <a:ahLst/>
            <a:cxnLst/>
            <a:rect r="r" b="b" t="t" l="l"/>
            <a:pathLst>
              <a:path h="2673192" w="3630261">
                <a:moveTo>
                  <a:pt x="0" y="0"/>
                </a:moveTo>
                <a:lnTo>
                  <a:pt x="3630261" y="0"/>
                </a:lnTo>
                <a:lnTo>
                  <a:pt x="3630261" y="2673192"/>
                </a:lnTo>
                <a:lnTo>
                  <a:pt x="0" y="267319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9" id="9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0" id="10"/>
          <p:cNvSpPr txBox="true"/>
          <p:nvPr/>
        </p:nvSpPr>
        <p:spPr>
          <a:xfrm rot="0">
            <a:off x="4721669" y="3061208"/>
            <a:ext cx="8844662" cy="4768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87"/>
              </a:lnSpc>
            </a:pPr>
            <a:r>
              <a:rPr sz="16057">
                <a:solidFill>
                  <a:srgbClr val="838A6B"/>
                </a:solidFill>
              </a:rPr>
              <a:t>{{CONTENT_1_SLIDE_10}}</a:t>
            </a:r>
          </a:p>
        </p:txBody>
      </p:sp>
      <p:sp>
        <p:nvSpPr>
          <p:cNvPr name="Freeform 11" id="11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</p:spTree>
  </p:cSld>
  <p:clrMapOvr>
    <a:masterClrMapping/>
  </p:clrMapOvr>
  <p:transition spd="fast">
    <p:cover dir="rd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5774655">
            <a:off x="3943839" y="260876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7"/>
                </a:lnTo>
                <a:lnTo>
                  <a:pt x="0" y="2064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5" id="5"/>
          <p:cNvSpPr/>
          <p:nvPr/>
        </p:nvSpPr>
        <p:spPr>
          <a:xfrm flipH="false" flipV="false" rot="1302440">
            <a:off x="-1419919" y="8703867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6" id="6"/>
          <p:cNvSpPr/>
          <p:nvPr/>
        </p:nvSpPr>
        <p:spPr>
          <a:xfrm flipH="false" flipV="false" rot="1369753">
            <a:off x="-487404" y="7809346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7" id="7"/>
          <p:cNvSpPr/>
          <p:nvPr/>
        </p:nvSpPr>
        <p:spPr>
          <a:xfrm flipH="false" flipV="false" rot="-1612552">
            <a:off x="683166" y="741520"/>
            <a:ext cx="3233451" cy="2380996"/>
          </a:xfrm>
          <a:custGeom>
            <a:avLst/>
            <a:gdLst/>
            <a:ahLst/>
            <a:cxnLst/>
            <a:rect r="r" b="b" t="t" l="l"/>
            <a:pathLst>
              <a:path h="2380996" w="3233451">
                <a:moveTo>
                  <a:pt x="0" y="0"/>
                </a:moveTo>
                <a:lnTo>
                  <a:pt x="3233451" y="0"/>
                </a:lnTo>
                <a:lnTo>
                  <a:pt x="3233451" y="2380996"/>
                </a:lnTo>
                <a:lnTo>
                  <a:pt x="0" y="238099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8" id="8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9" id="9"/>
          <p:cNvSpPr txBox="true"/>
          <p:nvPr/>
        </p:nvSpPr>
        <p:spPr>
          <a:xfrm rot="0">
            <a:off x="1992455" y="2664235"/>
            <a:ext cx="14303090" cy="149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99"/>
              </a:lnSpc>
            </a:pPr>
            <a:r>
              <a:rPr sz="9999">
                <a:solidFill>
                  <a:srgbClr val="838A6B"/>
                </a:solidFill>
              </a:rPr>
              <a:t>{{CONTENT_1_SLIDE_2}}</a:t>
            </a:r>
          </a:p>
        </p:txBody>
      </p:sp>
      <p:sp>
        <p:nvSpPr>
          <p:cNvPr name="Freeform 10" id="10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1" id="11"/>
          <p:cNvSpPr txBox="true"/>
          <p:nvPr/>
        </p:nvSpPr>
        <p:spPr>
          <a:xfrm rot="0">
            <a:off x="1992361" y="4420258"/>
            <a:ext cx="14303277" cy="306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sz="2500">
                <a:solidFill>
                  <a:srgbClr val="838A6B"/>
                </a:solidFill>
              </a:rPr>
              <a:t>{{CONTENT_2_SLIDE_2}}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6237884" y="8014441"/>
            <a:ext cx="1510723" cy="2487717"/>
          </a:xfrm>
          <a:custGeom>
            <a:avLst/>
            <a:gdLst/>
            <a:ahLst/>
            <a:cxnLst/>
            <a:rect r="r" b="b" t="t" l="l"/>
            <a:pathLst>
              <a:path h="2487717" w="1510723">
                <a:moveTo>
                  <a:pt x="0" y="0"/>
                </a:moveTo>
                <a:lnTo>
                  <a:pt x="1510723" y="0"/>
                </a:lnTo>
                <a:lnTo>
                  <a:pt x="1510723" y="2487718"/>
                </a:lnTo>
                <a:lnTo>
                  <a:pt x="0" y="248771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</p:spTree>
  </p:cSld>
  <p:clrMapOvr>
    <a:masterClrMapping/>
  </p:clrMapOvr>
  <p:transition spd="fast">
    <p:cover dir="rd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5774655">
            <a:off x="3943839" y="260876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7"/>
                </a:lnTo>
                <a:lnTo>
                  <a:pt x="0" y="2064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grpSp>
        <p:nvGrpSpPr>
          <p:cNvPr name="Group 5" id="5"/>
          <p:cNvGrpSpPr/>
          <p:nvPr/>
        </p:nvGrpSpPr>
        <p:grpSpPr>
          <a:xfrm rot="0">
            <a:off x="12943589" y="2627482"/>
            <a:ext cx="4169540" cy="5519481"/>
            <a:chOff x="0" y="0"/>
            <a:chExt cx="614007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4007" cy="812800"/>
            </a:xfrm>
            <a:custGeom>
              <a:avLst/>
              <a:gdLst/>
              <a:ahLst/>
              <a:cxnLst/>
              <a:rect r="r" b="b" t="t" l="l"/>
              <a:pathLst>
                <a:path h="812800" w="614007">
                  <a:moveTo>
                    <a:pt x="42706" y="0"/>
                  </a:moveTo>
                  <a:lnTo>
                    <a:pt x="571301" y="0"/>
                  </a:lnTo>
                  <a:cubicBezTo>
                    <a:pt x="594887" y="0"/>
                    <a:pt x="614007" y="19120"/>
                    <a:pt x="614007" y="42706"/>
                  </a:cubicBezTo>
                  <a:lnTo>
                    <a:pt x="614007" y="770094"/>
                  </a:lnTo>
                  <a:cubicBezTo>
                    <a:pt x="614007" y="781420"/>
                    <a:pt x="609508" y="792283"/>
                    <a:pt x="601499" y="800292"/>
                  </a:cubicBezTo>
                  <a:cubicBezTo>
                    <a:pt x="593490" y="808301"/>
                    <a:pt x="582628" y="812800"/>
                    <a:pt x="571301" y="812800"/>
                  </a:cubicBezTo>
                  <a:lnTo>
                    <a:pt x="42706" y="812800"/>
                  </a:lnTo>
                  <a:cubicBezTo>
                    <a:pt x="31380" y="812800"/>
                    <a:pt x="20517" y="808301"/>
                    <a:pt x="12508" y="800292"/>
                  </a:cubicBezTo>
                  <a:cubicBezTo>
                    <a:pt x="4499" y="792283"/>
                    <a:pt x="0" y="781420"/>
                    <a:pt x="0" y="770094"/>
                  </a:cubicBezTo>
                  <a:lnTo>
                    <a:pt x="0" y="42706"/>
                  </a:lnTo>
                  <a:cubicBezTo>
                    <a:pt x="0" y="31380"/>
                    <a:pt x="4499" y="20517"/>
                    <a:pt x="12508" y="12508"/>
                  </a:cubicBezTo>
                  <a:cubicBezTo>
                    <a:pt x="20517" y="4499"/>
                    <a:pt x="31380" y="0"/>
                    <a:pt x="42706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6692" r="0" b="-6692"/>
              </a:stretch>
            </a:blipFill>
            <a:ln w="123825" cap="rnd">
              <a:solidFill>
                <a:srgbClr val="838A6B"/>
              </a:solidFill>
              <a:prstDash val="solid"/>
              <a:round/>
            </a:ln>
          </p:spPr>
          <p:txBody>
            <a:bodyPr/>
            <a:p/>
          </p:txBody>
        </p:sp>
      </p:grpSp>
      <p:sp>
        <p:nvSpPr>
          <p:cNvPr name="Freeform 7" id="7"/>
          <p:cNvSpPr/>
          <p:nvPr/>
        </p:nvSpPr>
        <p:spPr>
          <a:xfrm flipH="false" flipV="false" rot="768804">
            <a:off x="-1364062" y="8474569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8" id="8"/>
          <p:cNvSpPr/>
          <p:nvPr/>
        </p:nvSpPr>
        <p:spPr>
          <a:xfrm flipH="false" flipV="false" rot="1369753">
            <a:off x="-244404" y="7580048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9" id="9"/>
          <p:cNvSpPr/>
          <p:nvPr/>
        </p:nvSpPr>
        <p:spPr>
          <a:xfrm flipH="false" flipV="false" rot="-1612552">
            <a:off x="15116308" y="7557448"/>
            <a:ext cx="3199931" cy="2356313"/>
          </a:xfrm>
          <a:custGeom>
            <a:avLst/>
            <a:gdLst/>
            <a:ahLst/>
            <a:cxnLst/>
            <a:rect r="r" b="b" t="t" l="l"/>
            <a:pathLst>
              <a:path h="2356313" w="3199931">
                <a:moveTo>
                  <a:pt x="0" y="0"/>
                </a:moveTo>
                <a:lnTo>
                  <a:pt x="3199931" y="0"/>
                </a:lnTo>
                <a:lnTo>
                  <a:pt x="3199931" y="2356313"/>
                </a:lnTo>
                <a:lnTo>
                  <a:pt x="0" y="235631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10" id="10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11" id="11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2" id="12"/>
          <p:cNvSpPr txBox="true"/>
          <p:nvPr/>
        </p:nvSpPr>
        <p:spPr>
          <a:xfrm rot="0">
            <a:off x="1028700" y="2601049"/>
            <a:ext cx="13067425" cy="1409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99"/>
              </a:lnSpc>
            </a:pPr>
            <a:r>
              <a:rPr sz="9999">
                <a:solidFill>
                  <a:srgbClr val="838A6B"/>
                </a:solidFill>
              </a:rPr>
              <a:t>{{CONTENT_1_SLIDE_3}}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28700" y="4179690"/>
            <a:ext cx="11398862" cy="3724946"/>
            <a:chOff x="0" y="0"/>
            <a:chExt cx="15198483" cy="4966594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38100"/>
              <a:ext cx="15198483" cy="1525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3" indent="-237491" lvl="1">
                <a:lnSpc>
                  <a:spcPts val="3080"/>
                </a:lnSpc>
                <a:buFont typeface="Arial"/>
                <a:buChar char="•"/>
              </a:pPr>
              <a:r>
                <a:rPr sz="2200">
                  <a:solidFill>
                    <a:srgbClr val="838A6B"/>
                  </a:solidFill>
                </a:rPr>
                <a:t>{{HEADER_2_SLIDE_3}}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701401"/>
              <a:ext cx="15198483" cy="1525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3" indent="-237491" lvl="1">
                <a:lnSpc>
                  <a:spcPts val="3080"/>
                </a:lnSpc>
                <a:buFont typeface="Arial"/>
                <a:buChar char="•"/>
              </a:pPr>
              <a:r>
                <a:rPr sz="2200">
                  <a:solidFill>
                    <a:srgbClr val="838A6B"/>
                  </a:solidFill>
                </a:rPr>
                <a:t>{{HEADER_3_SLIDE_3}}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3440901"/>
              <a:ext cx="15198483" cy="1525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3" indent="-237491" lvl="1">
                <a:lnSpc>
                  <a:spcPts val="3080"/>
                </a:lnSpc>
                <a:buFont typeface="Arial"/>
                <a:buChar char="•"/>
              </a:pPr>
              <a:r>
                <a:rPr sz="2200">
                  <a:solidFill>
                    <a:srgbClr val="838A6B"/>
                  </a:solidFill>
                </a:rPr>
                <a:t>{{CONTENT_4_SLIDE_3}}</a:t>
              </a:r>
            </a:p>
          </p:txBody>
        </p:sp>
      </p:grpSp>
    </p:spTree>
  </p:cSld>
  <p:clrMapOvr>
    <a:masterClrMapping/>
  </p:clrMapOvr>
  <p:transition spd="fast">
    <p:cover dir="rd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5774655">
            <a:off x="3943839" y="260876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7"/>
                </a:lnTo>
                <a:lnTo>
                  <a:pt x="0" y="2064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5" id="5"/>
          <p:cNvSpPr/>
          <p:nvPr/>
        </p:nvSpPr>
        <p:spPr>
          <a:xfrm flipH="false" flipV="false" rot="768804">
            <a:off x="-1364062" y="8474569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6" id="6"/>
          <p:cNvSpPr/>
          <p:nvPr/>
        </p:nvSpPr>
        <p:spPr>
          <a:xfrm flipH="false" flipV="false" rot="1369753">
            <a:off x="-244404" y="7580048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7" id="7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8" id="8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9" id="9"/>
          <p:cNvSpPr txBox="true"/>
          <p:nvPr/>
        </p:nvSpPr>
        <p:spPr>
          <a:xfrm rot="0">
            <a:off x="1552643" y="2137167"/>
            <a:ext cx="15182714" cy="1717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sz="9999">
                <a:solidFill>
                  <a:srgbClr val="838A6B"/>
                </a:solidFill>
              </a:rPr>
              <a:t>{{CONTENT_1_SLIDE_4}}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1612552">
            <a:off x="683166" y="741520"/>
            <a:ext cx="3233451" cy="2380996"/>
          </a:xfrm>
          <a:custGeom>
            <a:avLst/>
            <a:gdLst/>
            <a:ahLst/>
            <a:cxnLst/>
            <a:rect r="r" b="b" t="t" l="l"/>
            <a:pathLst>
              <a:path h="2380996" w="3233451">
                <a:moveTo>
                  <a:pt x="0" y="0"/>
                </a:moveTo>
                <a:lnTo>
                  <a:pt x="3233451" y="0"/>
                </a:lnTo>
                <a:lnTo>
                  <a:pt x="3233451" y="2380996"/>
                </a:lnTo>
                <a:lnTo>
                  <a:pt x="0" y="238099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11" id="11"/>
          <p:cNvSpPr/>
          <p:nvPr/>
        </p:nvSpPr>
        <p:spPr>
          <a:xfrm flipH="false" flipV="false" rot="0">
            <a:off x="16237884" y="8014441"/>
            <a:ext cx="1510723" cy="2487717"/>
          </a:xfrm>
          <a:custGeom>
            <a:avLst/>
            <a:gdLst/>
            <a:ahLst/>
            <a:cxnLst/>
            <a:rect r="r" b="b" t="t" l="l"/>
            <a:pathLst>
              <a:path h="2487717" w="1510723">
                <a:moveTo>
                  <a:pt x="0" y="0"/>
                </a:moveTo>
                <a:lnTo>
                  <a:pt x="1510723" y="0"/>
                </a:lnTo>
                <a:lnTo>
                  <a:pt x="1510723" y="2487718"/>
                </a:lnTo>
                <a:lnTo>
                  <a:pt x="0" y="248771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2" id="12"/>
          <p:cNvSpPr txBox="true"/>
          <p:nvPr/>
        </p:nvSpPr>
        <p:spPr>
          <a:xfrm rot="0">
            <a:off x="2691172" y="5568412"/>
            <a:ext cx="12277339" cy="174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sz="2500">
                <a:solidFill>
                  <a:srgbClr val="838A6B"/>
                </a:solidFill>
              </a:rPr>
              <a:t>{{CONTENT_3_SLIDE_4}}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691172" y="4262023"/>
            <a:ext cx="10228765" cy="805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94283" indent="-547141" lvl="1">
              <a:lnSpc>
                <a:spcPts val="6487"/>
              </a:lnSpc>
              <a:buFont typeface="Arial"/>
              <a:buChar char="•"/>
            </a:pPr>
            <a:r>
              <a:rPr b="1" sz="5068">
                <a:solidFill>
                  <a:srgbClr val="838A6B"/>
                </a:solidFill>
              </a:rPr>
              <a:t>{{CONTENT_2_SLIDE_4}}</a:t>
            </a:r>
          </a:p>
        </p:txBody>
      </p:sp>
    </p:spTree>
  </p:cSld>
  <p:clrMapOvr>
    <a:masterClrMapping/>
  </p:clrMapOvr>
  <p:transition spd="fast">
    <p:cover dir="rd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5774655">
            <a:off x="3943839" y="260876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7"/>
                </a:lnTo>
                <a:lnTo>
                  <a:pt x="0" y="2064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5" id="5"/>
          <p:cNvSpPr/>
          <p:nvPr/>
        </p:nvSpPr>
        <p:spPr>
          <a:xfrm flipH="false" flipV="false" rot="1302440">
            <a:off x="-1419919" y="8703867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6" id="6"/>
          <p:cNvSpPr/>
          <p:nvPr/>
        </p:nvSpPr>
        <p:spPr>
          <a:xfrm flipH="false" flipV="false" rot="1369753">
            <a:off x="-487404" y="7809346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7" id="7"/>
          <p:cNvSpPr/>
          <p:nvPr/>
        </p:nvSpPr>
        <p:spPr>
          <a:xfrm flipH="false" flipV="false" rot="-1612552">
            <a:off x="683166" y="741520"/>
            <a:ext cx="3233451" cy="2380996"/>
          </a:xfrm>
          <a:custGeom>
            <a:avLst/>
            <a:gdLst/>
            <a:ahLst/>
            <a:cxnLst/>
            <a:rect r="r" b="b" t="t" l="l"/>
            <a:pathLst>
              <a:path h="2380996" w="3233451">
                <a:moveTo>
                  <a:pt x="0" y="0"/>
                </a:moveTo>
                <a:lnTo>
                  <a:pt x="3233451" y="0"/>
                </a:lnTo>
                <a:lnTo>
                  <a:pt x="3233451" y="2380996"/>
                </a:lnTo>
                <a:lnTo>
                  <a:pt x="0" y="238099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8" id="8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9" id="9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0" id="10"/>
          <p:cNvSpPr txBox="true"/>
          <p:nvPr/>
        </p:nvSpPr>
        <p:spPr>
          <a:xfrm rot="0">
            <a:off x="1552643" y="2459941"/>
            <a:ext cx="15182714" cy="1717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sz="9999">
                <a:solidFill>
                  <a:srgbClr val="838A6B"/>
                </a:solidFill>
              </a:rPr>
              <a:t>{{CONTENT_1_SLIDE_5}}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237884" y="8014441"/>
            <a:ext cx="1510723" cy="2487717"/>
          </a:xfrm>
          <a:custGeom>
            <a:avLst/>
            <a:gdLst/>
            <a:ahLst/>
            <a:cxnLst/>
            <a:rect r="r" b="b" t="t" l="l"/>
            <a:pathLst>
              <a:path h="2487717" w="1510723">
                <a:moveTo>
                  <a:pt x="0" y="0"/>
                </a:moveTo>
                <a:lnTo>
                  <a:pt x="1510723" y="0"/>
                </a:lnTo>
                <a:lnTo>
                  <a:pt x="1510723" y="2487718"/>
                </a:lnTo>
                <a:lnTo>
                  <a:pt x="0" y="248771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2" id="12"/>
          <p:cNvSpPr txBox="true"/>
          <p:nvPr/>
        </p:nvSpPr>
        <p:spPr>
          <a:xfrm rot="0">
            <a:off x="10009805" y="5426662"/>
            <a:ext cx="6983440" cy="218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sz="2500">
                <a:solidFill>
                  <a:srgbClr val="838A6B"/>
                </a:solidFill>
              </a:rPr>
              <a:t>{{CONTENT_4_SLIDE_5}}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71067" y="4355198"/>
            <a:ext cx="4386598" cy="805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94283" indent="-547141" lvl="1">
              <a:lnSpc>
                <a:spcPts val="6487"/>
              </a:lnSpc>
              <a:buFont typeface="Arial"/>
              <a:buChar char="•"/>
            </a:pPr>
            <a:r>
              <a:rPr b="1" sz="5068">
                <a:solidFill>
                  <a:srgbClr val="838A6B"/>
                </a:solidFill>
              </a:rPr>
              <a:t>{{CONTENT_2_SLIDE_5}}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36322" y="4355198"/>
            <a:ext cx="7612285" cy="805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94283" indent="-547141" lvl="1">
              <a:lnSpc>
                <a:spcPts val="6487"/>
              </a:lnSpc>
              <a:buFont typeface="Arial"/>
              <a:buChar char="•"/>
            </a:pPr>
            <a:r>
              <a:rPr b="1" sz="5068">
                <a:solidFill>
                  <a:srgbClr val="838A6B"/>
                </a:solidFill>
              </a:rPr>
              <a:t>{{CONTENT_3_SLIDE_5}}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60560" y="5426662"/>
            <a:ext cx="6983440" cy="218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sz="2500">
                <a:solidFill>
                  <a:srgbClr val="838A6B"/>
                </a:solidFill>
              </a:rPr>
              <a:t>{{CONTENT_5_SLIDE_5}}</a:t>
            </a:r>
          </a:p>
        </p:txBody>
      </p:sp>
    </p:spTree>
  </p:cSld>
  <p:clrMapOvr>
    <a:masterClrMapping/>
  </p:clrMapOvr>
  <p:transition spd="fast">
    <p:cover dir="rd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5774655">
            <a:off x="3943839" y="260876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7"/>
                </a:lnTo>
                <a:lnTo>
                  <a:pt x="0" y="2064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5" id="5"/>
          <p:cNvSpPr/>
          <p:nvPr/>
        </p:nvSpPr>
        <p:spPr>
          <a:xfrm flipH="false" flipV="false" rot="1302440">
            <a:off x="-1419919" y="8703867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6" id="6"/>
          <p:cNvSpPr/>
          <p:nvPr/>
        </p:nvSpPr>
        <p:spPr>
          <a:xfrm flipH="false" flipV="false" rot="1369753">
            <a:off x="-487404" y="7809346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7" id="7"/>
          <p:cNvSpPr/>
          <p:nvPr/>
        </p:nvSpPr>
        <p:spPr>
          <a:xfrm flipH="false" flipV="false" rot="-1612552">
            <a:off x="683166" y="741520"/>
            <a:ext cx="3233451" cy="2380996"/>
          </a:xfrm>
          <a:custGeom>
            <a:avLst/>
            <a:gdLst/>
            <a:ahLst/>
            <a:cxnLst/>
            <a:rect r="r" b="b" t="t" l="l"/>
            <a:pathLst>
              <a:path h="2380996" w="3233451">
                <a:moveTo>
                  <a:pt x="0" y="0"/>
                </a:moveTo>
                <a:lnTo>
                  <a:pt x="3233451" y="0"/>
                </a:lnTo>
                <a:lnTo>
                  <a:pt x="3233451" y="2380996"/>
                </a:lnTo>
                <a:lnTo>
                  <a:pt x="0" y="238099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8" id="8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9" id="9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0" id="10"/>
          <p:cNvSpPr txBox="true"/>
          <p:nvPr/>
        </p:nvSpPr>
        <p:spPr>
          <a:xfrm rot="0">
            <a:off x="1552643" y="2459941"/>
            <a:ext cx="15182714" cy="1717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sz="9999">
                <a:solidFill>
                  <a:srgbClr val="838A6B"/>
                </a:solidFill>
              </a:rPr>
              <a:t>{{CONTENT_1_SLIDE_6}}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237884" y="8014441"/>
            <a:ext cx="1510723" cy="2487717"/>
          </a:xfrm>
          <a:custGeom>
            <a:avLst/>
            <a:gdLst/>
            <a:ahLst/>
            <a:cxnLst/>
            <a:rect r="r" b="b" t="t" l="l"/>
            <a:pathLst>
              <a:path h="2487717" w="1510723">
                <a:moveTo>
                  <a:pt x="0" y="0"/>
                </a:moveTo>
                <a:lnTo>
                  <a:pt x="1510723" y="0"/>
                </a:lnTo>
                <a:lnTo>
                  <a:pt x="1510723" y="2487718"/>
                </a:lnTo>
                <a:lnTo>
                  <a:pt x="0" y="248771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2" id="12"/>
          <p:cNvSpPr txBox="true"/>
          <p:nvPr/>
        </p:nvSpPr>
        <p:spPr>
          <a:xfrm rot="0">
            <a:off x="10009805" y="5426662"/>
            <a:ext cx="6983440" cy="218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sz="2500">
                <a:solidFill>
                  <a:srgbClr val="838A6B"/>
                </a:solidFill>
              </a:rPr>
              <a:t>{{CONTENT_4_SLIDE_6}}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71067" y="4355198"/>
            <a:ext cx="4386598" cy="805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94283" indent="-547141" lvl="1">
              <a:lnSpc>
                <a:spcPts val="6487"/>
              </a:lnSpc>
              <a:buFont typeface="Arial"/>
              <a:buChar char="•"/>
            </a:pPr>
            <a:r>
              <a:rPr b="1" sz="5068">
                <a:solidFill>
                  <a:srgbClr val="838A6B"/>
                </a:solidFill>
              </a:rPr>
              <a:t>{{CONTENT_2_SLIDE_6}}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36322" y="4355198"/>
            <a:ext cx="7612285" cy="805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94283" indent="-547141" lvl="1">
              <a:lnSpc>
                <a:spcPts val="6487"/>
              </a:lnSpc>
              <a:buFont typeface="Arial"/>
              <a:buChar char="•"/>
            </a:pPr>
            <a:r>
              <a:rPr b="1" sz="5068">
                <a:solidFill>
                  <a:srgbClr val="838A6B"/>
                </a:solidFill>
              </a:rPr>
              <a:t>{{CONTENT_3_SLIDE_6}}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60560" y="5426662"/>
            <a:ext cx="6983440" cy="218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sz="2500">
                <a:solidFill>
                  <a:srgbClr val="838A6B"/>
                </a:solidFill>
              </a:rPr>
              <a:t>{{CONTENT_5_SLIDE_6}}</a:t>
            </a:r>
          </a:p>
        </p:txBody>
      </p:sp>
    </p:spTree>
  </p:cSld>
  <p:clrMapOvr>
    <a:masterClrMapping/>
  </p:clrMapOvr>
  <p:transition spd="fast">
    <p:cover dir="rd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-5774655">
            <a:off x="3943839" y="260876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7"/>
                </a:lnTo>
                <a:lnTo>
                  <a:pt x="0" y="2064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768804">
            <a:off x="-1364062" y="8474569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5" id="5"/>
          <p:cNvSpPr/>
          <p:nvPr/>
        </p:nvSpPr>
        <p:spPr>
          <a:xfrm flipH="false" flipV="false" rot="1369753">
            <a:off x="-244404" y="7580048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6" id="6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7" id="7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8" id="8"/>
          <p:cNvSpPr txBox="true"/>
          <p:nvPr/>
        </p:nvSpPr>
        <p:spPr>
          <a:xfrm rot="0">
            <a:off x="7725595" y="4254902"/>
            <a:ext cx="9090420" cy="306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sz="2500">
                <a:solidFill>
                  <a:srgbClr val="838A6B"/>
                </a:solidFill>
              </a:rPr>
              <a:t>{{CONTENT_2_SLIDE_7}}</a:t>
            </a:r>
          </a:p>
        </p:txBody>
      </p:sp>
      <p:sp>
        <p:nvSpPr>
          <p:cNvPr name="Freeform 9" id="9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0" id="10"/>
          <p:cNvSpPr txBox="true"/>
          <p:nvPr/>
        </p:nvSpPr>
        <p:spPr>
          <a:xfrm rot="0">
            <a:off x="7725595" y="2468282"/>
            <a:ext cx="9931904" cy="1717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</a:pPr>
            <a:r>
              <a:rPr sz="9999">
                <a:solidFill>
                  <a:srgbClr val="838A6B"/>
                </a:solidFill>
              </a:rPr>
              <a:t>{{CONTENT_1_SLIDE_7}}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437871" y="1746986"/>
            <a:ext cx="7089952" cy="6425791"/>
          </a:xfrm>
          <a:prstGeom prst="rect">
            <a:avLst/>
          </a:prstGeom>
        </p:spPr>
      </p:pic>
    </p:spTree>
  </p:cSld>
  <p:clrMapOvr>
    <a:masterClrMapping/>
  </p:clrMapOvr>
  <p:transition spd="fast">
    <p:cover dir="rd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5774655">
            <a:off x="3943839" y="260876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7"/>
                </a:lnTo>
                <a:lnTo>
                  <a:pt x="0" y="2064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5" id="5"/>
          <p:cNvSpPr/>
          <p:nvPr/>
        </p:nvSpPr>
        <p:spPr>
          <a:xfrm flipH="false" flipV="false" rot="1302440">
            <a:off x="-1419919" y="8703867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6" id="6"/>
          <p:cNvSpPr/>
          <p:nvPr/>
        </p:nvSpPr>
        <p:spPr>
          <a:xfrm flipH="false" flipV="false" rot="1369753">
            <a:off x="-487404" y="7809346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7" id="7"/>
          <p:cNvSpPr/>
          <p:nvPr/>
        </p:nvSpPr>
        <p:spPr>
          <a:xfrm flipH="false" flipV="false" rot="-1612552">
            <a:off x="683166" y="741520"/>
            <a:ext cx="3233451" cy="2380996"/>
          </a:xfrm>
          <a:custGeom>
            <a:avLst/>
            <a:gdLst/>
            <a:ahLst/>
            <a:cxnLst/>
            <a:rect r="r" b="b" t="t" l="l"/>
            <a:pathLst>
              <a:path h="2380996" w="3233451">
                <a:moveTo>
                  <a:pt x="0" y="0"/>
                </a:moveTo>
                <a:lnTo>
                  <a:pt x="3233451" y="0"/>
                </a:lnTo>
                <a:lnTo>
                  <a:pt x="3233451" y="2380996"/>
                </a:lnTo>
                <a:lnTo>
                  <a:pt x="0" y="238099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8" id="8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9" id="9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0" id="10"/>
          <p:cNvSpPr txBox="true"/>
          <p:nvPr/>
        </p:nvSpPr>
        <p:spPr>
          <a:xfrm rot="0">
            <a:off x="1552643" y="2459941"/>
            <a:ext cx="15182714" cy="1717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sz="9999">
                <a:solidFill>
                  <a:srgbClr val="838A6B"/>
                </a:solidFill>
              </a:rPr>
              <a:t>{{CONTENT_1_SLIDE_8}}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92361" y="4420258"/>
            <a:ext cx="6611065" cy="262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53" indent="-269876" lvl="1">
              <a:lnSpc>
                <a:spcPts val="3500"/>
              </a:lnSpc>
              <a:buFont typeface="Arial"/>
              <a:buChar char="•"/>
            </a:pPr>
            <a:r>
              <a:rPr sz="2500">
                <a:solidFill>
                  <a:srgbClr val="838A6B"/>
                </a:solidFill>
              </a:rPr>
              <a:t>{{CONTENT_2_SLIDE_8}}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648235" y="4420258"/>
            <a:ext cx="6611065" cy="262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53" indent="-269876" lvl="1">
              <a:lnSpc>
                <a:spcPts val="3500"/>
              </a:lnSpc>
              <a:buFont typeface="Arial"/>
              <a:buChar char="•"/>
            </a:pPr>
            <a:r>
              <a:rPr sz="2500">
                <a:solidFill>
                  <a:srgbClr val="838A6B"/>
                </a:solidFill>
              </a:rPr>
              <a:t>{{CONTENT_3_SLIDE_8}}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6237884" y="8014441"/>
            <a:ext cx="1510723" cy="2487717"/>
          </a:xfrm>
          <a:custGeom>
            <a:avLst/>
            <a:gdLst/>
            <a:ahLst/>
            <a:cxnLst/>
            <a:rect r="r" b="b" t="t" l="l"/>
            <a:pathLst>
              <a:path h="2487717" w="1510723">
                <a:moveTo>
                  <a:pt x="0" y="0"/>
                </a:moveTo>
                <a:lnTo>
                  <a:pt x="1510723" y="0"/>
                </a:lnTo>
                <a:lnTo>
                  <a:pt x="1510723" y="2487718"/>
                </a:lnTo>
                <a:lnTo>
                  <a:pt x="0" y="248771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</p:spTree>
  </p:cSld>
  <p:clrMapOvr>
    <a:masterClrMapping/>
  </p:clrMapOvr>
  <p:transition spd="fast">
    <p:cover dir="rd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2333"/>
            </a:stretch>
          </a:blipFill>
        </p:spPr>
        <p:txBody>
          <a:bodyPr/>
          <a:p/>
        </p:txBody>
      </p:sp>
      <p:sp>
        <p:nvSpPr>
          <p:cNvPr name="Freeform 3" id="3"/>
          <p:cNvSpPr/>
          <p:nvPr/>
        </p:nvSpPr>
        <p:spPr>
          <a:xfrm flipH="false" flipV="false" rot="5013978">
            <a:off x="2924916" y="-12646803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6"/>
                </a:lnTo>
                <a:lnTo>
                  <a:pt x="0" y="20649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4" id="4"/>
          <p:cNvSpPr/>
          <p:nvPr/>
        </p:nvSpPr>
        <p:spPr>
          <a:xfrm flipH="false" flipV="false" rot="-5774655">
            <a:off x="3943839" y="2608765"/>
            <a:ext cx="11357020" cy="20649126"/>
          </a:xfrm>
          <a:custGeom>
            <a:avLst/>
            <a:gdLst/>
            <a:ahLst/>
            <a:cxnLst/>
            <a:rect r="r" b="b" t="t" l="l"/>
            <a:pathLst>
              <a:path h="20649126" w="11357020">
                <a:moveTo>
                  <a:pt x="0" y="0"/>
                </a:moveTo>
                <a:lnTo>
                  <a:pt x="11357020" y="0"/>
                </a:lnTo>
                <a:lnTo>
                  <a:pt x="11357020" y="20649127"/>
                </a:lnTo>
                <a:lnTo>
                  <a:pt x="0" y="20649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5" id="5"/>
          <p:cNvSpPr/>
          <p:nvPr/>
        </p:nvSpPr>
        <p:spPr>
          <a:xfrm flipH="false" flipV="false" rot="1302440">
            <a:off x="-1419919" y="8703867"/>
            <a:ext cx="6824561" cy="4529027"/>
          </a:xfrm>
          <a:custGeom>
            <a:avLst/>
            <a:gdLst/>
            <a:ahLst/>
            <a:cxnLst/>
            <a:rect r="r" b="b" t="t" l="l"/>
            <a:pathLst>
              <a:path h="4529027" w="6824561">
                <a:moveTo>
                  <a:pt x="0" y="0"/>
                </a:moveTo>
                <a:lnTo>
                  <a:pt x="6824561" y="0"/>
                </a:lnTo>
                <a:lnTo>
                  <a:pt x="6824561" y="4529027"/>
                </a:lnTo>
                <a:lnTo>
                  <a:pt x="0" y="45290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6" id="6"/>
          <p:cNvSpPr/>
          <p:nvPr/>
        </p:nvSpPr>
        <p:spPr>
          <a:xfrm flipH="false" flipV="false" rot="1369753">
            <a:off x="-487404" y="7809346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0"/>
                </a:moveTo>
                <a:lnTo>
                  <a:pt x="2546208" y="0"/>
                </a:lnTo>
                <a:lnTo>
                  <a:pt x="2546208" y="5859474"/>
                </a:lnTo>
                <a:lnTo>
                  <a:pt x="0" y="5859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7" id="7"/>
          <p:cNvSpPr/>
          <p:nvPr/>
        </p:nvSpPr>
        <p:spPr>
          <a:xfrm flipH="false" flipV="false" rot="-1612552">
            <a:off x="683166" y="741520"/>
            <a:ext cx="3233451" cy="2380996"/>
          </a:xfrm>
          <a:custGeom>
            <a:avLst/>
            <a:gdLst/>
            <a:ahLst/>
            <a:cxnLst/>
            <a:rect r="r" b="b" t="t" l="l"/>
            <a:pathLst>
              <a:path h="2380996" w="3233451">
                <a:moveTo>
                  <a:pt x="0" y="0"/>
                </a:moveTo>
                <a:lnTo>
                  <a:pt x="3233451" y="0"/>
                </a:lnTo>
                <a:lnTo>
                  <a:pt x="3233451" y="2380996"/>
                </a:lnTo>
                <a:lnTo>
                  <a:pt x="0" y="238099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8" id="8"/>
          <p:cNvSpPr/>
          <p:nvPr/>
        </p:nvSpPr>
        <p:spPr>
          <a:xfrm flipH="false" flipV="false" rot="1419043">
            <a:off x="13918368" y="-3074063"/>
            <a:ext cx="6149754" cy="4919803"/>
          </a:xfrm>
          <a:custGeom>
            <a:avLst/>
            <a:gdLst/>
            <a:ahLst/>
            <a:cxnLst/>
            <a:rect r="r" b="b" t="t" l="l"/>
            <a:pathLst>
              <a:path h="4919803" w="6149754">
                <a:moveTo>
                  <a:pt x="0" y="0"/>
                </a:moveTo>
                <a:lnTo>
                  <a:pt x="6149754" y="0"/>
                </a:lnTo>
                <a:lnTo>
                  <a:pt x="6149754" y="4919803"/>
                </a:lnTo>
                <a:lnTo>
                  <a:pt x="0" y="491980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Freeform 9" id="9"/>
          <p:cNvSpPr/>
          <p:nvPr/>
        </p:nvSpPr>
        <p:spPr>
          <a:xfrm flipH="false" flipV="true" rot="2533712">
            <a:off x="16784798" y="-2929737"/>
            <a:ext cx="2546208" cy="5859475"/>
          </a:xfrm>
          <a:custGeom>
            <a:avLst/>
            <a:gdLst/>
            <a:ahLst/>
            <a:cxnLst/>
            <a:rect r="r" b="b" t="t" l="l"/>
            <a:pathLst>
              <a:path h="5859475" w="2546208">
                <a:moveTo>
                  <a:pt x="0" y="5859474"/>
                </a:moveTo>
                <a:lnTo>
                  <a:pt x="2546208" y="5859474"/>
                </a:lnTo>
                <a:lnTo>
                  <a:pt x="2546208" y="0"/>
                </a:lnTo>
                <a:lnTo>
                  <a:pt x="0" y="0"/>
                </a:lnTo>
                <a:lnTo>
                  <a:pt x="0" y="585947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  <p:sp>
        <p:nvSpPr>
          <p:cNvPr name="TextBox 10" id="10"/>
          <p:cNvSpPr txBox="true"/>
          <p:nvPr/>
        </p:nvSpPr>
        <p:spPr>
          <a:xfrm rot="0">
            <a:off x="1552643" y="2459941"/>
            <a:ext cx="15182714" cy="1717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sz="9999">
                <a:solidFill>
                  <a:srgbClr val="838A6B"/>
                </a:solidFill>
              </a:rPr>
              <a:t>{{CONTENT_1_SLIDE_9}}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92361" y="4420258"/>
            <a:ext cx="6611065" cy="262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53" indent="-269876" lvl="1">
              <a:lnSpc>
                <a:spcPts val="3500"/>
              </a:lnSpc>
              <a:buFont typeface="Arial"/>
              <a:buChar char="•"/>
            </a:pPr>
            <a:r>
              <a:rPr sz="2500">
                <a:solidFill>
                  <a:srgbClr val="838A6B"/>
                </a:solidFill>
              </a:rPr>
              <a:t>{{CONTENT_2_SLIDE_9}}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648235" y="4420258"/>
            <a:ext cx="6611065" cy="262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53" indent="-269876" lvl="1">
              <a:lnSpc>
                <a:spcPts val="3500"/>
              </a:lnSpc>
              <a:buFont typeface="Arial"/>
              <a:buChar char="•"/>
            </a:pPr>
            <a:r>
              <a:rPr sz="2500">
                <a:solidFill>
                  <a:srgbClr val="838A6B"/>
                </a:solidFill>
              </a:rPr>
              <a:t>{{CONTENT_3_SLIDE_9}}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6237884" y="8014441"/>
            <a:ext cx="1510723" cy="2487717"/>
          </a:xfrm>
          <a:custGeom>
            <a:avLst/>
            <a:gdLst/>
            <a:ahLst/>
            <a:cxnLst/>
            <a:rect r="r" b="b" t="t" l="l"/>
            <a:pathLst>
              <a:path h="2487717" w="1510723">
                <a:moveTo>
                  <a:pt x="0" y="0"/>
                </a:moveTo>
                <a:lnTo>
                  <a:pt x="1510723" y="0"/>
                </a:lnTo>
                <a:lnTo>
                  <a:pt x="1510723" y="2487718"/>
                </a:lnTo>
                <a:lnTo>
                  <a:pt x="0" y="248771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  <p:txBody>
          <a:bodyPr/>
          <a:p/>
        </p:txBody>
      </p:sp>
    </p:spTree>
  </p:cSld>
  <p:clrMapOvr>
    <a:masterClrMapping/>
  </p:clrMapOvr>
  <p:transition spd="fast">
    <p:cover dir="r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DAGm7hpg5xw</dc:identifier>
  <dcterms:modified xsi:type="dcterms:W3CDTF">2011-08-01T06:04:30Z</dcterms:modified>
  <cp:revision>1</cp:revision>
  <dc:title>Olive Green White Minimalist Cute Scrapbook Presentation</dc:title>
</cp:coreProperties>
</file>

<file path=docProps/thumbnail.jpeg>
</file>